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2"/>
  </p:notesMasterIdLst>
  <p:handoutMasterIdLst>
    <p:handoutMasterId r:id="rId13"/>
  </p:handoutMasterIdLst>
  <p:sldIdLst>
    <p:sldId id="256" r:id="rId3"/>
    <p:sldId id="257" r:id="rId4"/>
    <p:sldId id="266" r:id="rId5"/>
    <p:sldId id="267" r:id="rId6"/>
    <p:sldId id="268" r:id="rId7"/>
    <p:sldId id="271" r:id="rId8"/>
    <p:sldId id="270" r:id="rId9"/>
    <p:sldId id="269" r:id="rId10"/>
    <p:sldId id="272" r:id="rId1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00">
          <p15:clr>
            <a:srgbClr val="A4A3A4"/>
          </p15:clr>
        </p15:guide>
        <p15:guide id="3" orient="horz" pos="3888">
          <p15:clr>
            <a:srgbClr val="A4A3A4"/>
          </p15:clr>
        </p15:guide>
        <p15:guide id="4" orient="horz" pos="2880">
          <p15:clr>
            <a:srgbClr val="A4A3A4"/>
          </p15:clr>
        </p15:guide>
        <p15:guide id="5" orient="horz" pos="3216">
          <p15:clr>
            <a:srgbClr val="A4A3A4"/>
          </p15:clr>
        </p15:guide>
        <p15:guide id="6" orient="horz" pos="816">
          <p15:clr>
            <a:srgbClr val="A4A3A4"/>
          </p15:clr>
        </p15:guide>
        <p15:guide id="7" orient="horz" pos="175">
          <p15:clr>
            <a:srgbClr val="A4A3A4"/>
          </p15:clr>
        </p15:guide>
        <p15:guide id="8" pos="3839">
          <p15:clr>
            <a:srgbClr val="A4A3A4"/>
          </p15:clr>
        </p15:guide>
        <p15:guide id="9" pos="959">
          <p15:clr>
            <a:srgbClr val="A4A3A4"/>
          </p15:clr>
        </p15:guide>
        <p15:guide id="10" pos="6719">
          <p15:clr>
            <a:srgbClr val="A4A3A4"/>
          </p15:clr>
        </p15:guide>
        <p15:guide id="11" pos="6143">
          <p15:clr>
            <a:srgbClr val="A4A3A4"/>
          </p15:clr>
        </p15:guide>
        <p15:guide id="12" pos="283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6163" autoAdjust="0"/>
  </p:normalViewPr>
  <p:slideViewPr>
    <p:cSldViewPr>
      <p:cViewPr varScale="1">
        <p:scale>
          <a:sx n="92" d="100"/>
          <a:sy n="92" d="100"/>
        </p:scale>
        <p:origin x="498" y="90"/>
      </p:cViewPr>
      <p:guideLst>
        <p:guide orient="horz" pos="2160"/>
        <p:guide orient="horz" pos="1200"/>
        <p:guide orient="horz" pos="3888"/>
        <p:guide orient="horz" pos="2880"/>
        <p:guide orient="horz" pos="3216"/>
        <p:guide orient="horz" pos="816"/>
        <p:guide orient="horz" pos="175"/>
        <p:guide pos="3839"/>
        <p:guide pos="959"/>
        <p:guide pos="6719"/>
        <p:guide pos="6143"/>
        <p:guide pos="2831"/>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6" d="100"/>
          <a:sy n="76" d="100"/>
        </p:scale>
        <p:origin x="25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10/8/2014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10/8/2014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6" name="line"/>
          <p:cNvGrpSpPr/>
          <p:nvPr/>
        </p:nvGrpSpPr>
        <p:grpSpPr bwMode="invGray">
          <a:xfrm>
            <a:off x="1584896" y="4724400"/>
            <a:ext cx="8631936" cy="64008"/>
            <a:chOff x="-4110038" y="2703513"/>
            <a:chExt cx="17394239" cy="160336"/>
          </a:xfrm>
          <a:solidFill>
            <a:schemeClr val="tx2"/>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Tree>
    <p:extLst>
      <p:ext uri="{BB962C8B-B14F-4D97-AF65-F5344CB8AC3E}">
        <p14:creationId xmlns:p14="http://schemas.microsoft.com/office/powerpoint/2010/main" val="2785518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a:solidFill>
            <a:schemeClr val="tx2"/>
          </a:solidFill>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Date Placeholder 3"/>
          <p:cNvSpPr>
            <a:spLocks noGrp="1"/>
          </p:cNvSpPr>
          <p:nvPr>
            <p:ph type="dt" sz="half" idx="10"/>
          </p:nvPr>
        </p:nvSpPr>
        <p:spPr/>
        <p:txBody>
          <a:bodyPr/>
          <a:lstStyle/>
          <a:p>
            <a:fld id="{9AFE8FB1-0A7A-443E-AAF7-31D4FA1AA31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234169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a:solidFill>
            <a:schemeClr val="tx2"/>
          </a:solidFill>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Date Placeholder 3"/>
          <p:cNvSpPr>
            <a:spLocks noGrp="1"/>
          </p:cNvSpPr>
          <p:nvPr>
            <p:ph type="dt" sz="half" idx="10"/>
          </p:nvPr>
        </p:nvSpPr>
        <p:spPr/>
        <p:txBody>
          <a:bodyPr/>
          <a:lstStyle/>
          <a:p>
            <a:fld id="{9AFE8FB1-0A7A-443E-AAF7-31D4FA1AA31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Tree>
    <p:extLst>
      <p:ext uri="{BB962C8B-B14F-4D97-AF65-F5344CB8AC3E}">
        <p14:creationId xmlns:p14="http://schemas.microsoft.com/office/powerpoint/2010/main" val="135855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a:solidFill>
            <a:schemeClr val="tx2"/>
          </a:solidFill>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Date Placeholder 3"/>
          <p:cNvSpPr>
            <a:spLocks noGrp="1"/>
          </p:cNvSpPr>
          <p:nvPr>
            <p:ph type="dt" sz="half" idx="10"/>
          </p:nvPr>
        </p:nvSpPr>
        <p:spPr/>
        <p:txBody>
          <a:bodyPr/>
          <a:lstStyle/>
          <a:p>
            <a:fld id="{9AFE8FB1-0A7A-443E-AAF7-31D4FA1AA31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Tree>
    <p:extLst>
      <p:ext uri="{BB962C8B-B14F-4D97-AF65-F5344CB8AC3E}">
        <p14:creationId xmlns:p14="http://schemas.microsoft.com/office/powerpoint/2010/main" val="3085765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tx2"/>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4" name="Date Placeholder 3"/>
          <p:cNvSpPr>
            <a:spLocks noGrp="1"/>
          </p:cNvSpPr>
          <p:nvPr>
            <p:ph type="dt" sz="half" idx="10"/>
          </p:nvPr>
        </p:nvSpPr>
        <p:spPr/>
        <p:txBody>
          <a:bodyPr/>
          <a:lstStyle/>
          <a:p>
            <a:fld id="{9AFE8FB1-0A7A-443E-AAF7-31D4FA1AA31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Tree>
    <p:extLst>
      <p:ext uri="{BB962C8B-B14F-4D97-AF65-F5344CB8AC3E}">
        <p14:creationId xmlns:p14="http://schemas.microsoft.com/office/powerpoint/2010/main" val="124563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a:solidFill>
            <a:schemeClr val="tx2"/>
          </a:solidFill>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5" name="Date Placeholder 4"/>
          <p:cNvSpPr>
            <a:spLocks noGrp="1"/>
          </p:cNvSpPr>
          <p:nvPr>
            <p:ph type="dt" sz="half" idx="10"/>
          </p:nvPr>
        </p:nvSpPr>
        <p:spPr/>
        <p:txBody>
          <a:bodyPr/>
          <a:lstStyle/>
          <a:p>
            <a:fld id="{9AFE8FB1-0A7A-443E-AAF7-31D4FA1AA312}"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Tree>
    <p:extLst>
      <p:ext uri="{BB962C8B-B14F-4D97-AF65-F5344CB8AC3E}">
        <p14:creationId xmlns:p14="http://schemas.microsoft.com/office/powerpoint/2010/main" val="296596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a:solidFill>
            <a:schemeClr val="tx2"/>
          </a:solidFill>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7" name="Date Placeholder 6"/>
          <p:cNvSpPr>
            <a:spLocks noGrp="1"/>
          </p:cNvSpPr>
          <p:nvPr>
            <p:ph type="dt" sz="half" idx="10"/>
          </p:nvPr>
        </p:nvSpPr>
        <p:spPr/>
        <p:txBody>
          <a:bodyPr/>
          <a:lstStyle/>
          <a:p>
            <a:fld id="{9AFE8FB1-0A7A-443E-AAF7-31D4FA1AA312}" type="datetimeFigureOut">
              <a:rPr lang="en-US" smtClean="0"/>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t>‹#›</a:t>
            </a:fld>
            <a:endParaRPr lang="en-US"/>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230744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a:solidFill>
            <a:schemeClr val="tx2"/>
          </a:solidFill>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Date Placeholder 2"/>
          <p:cNvSpPr>
            <a:spLocks noGrp="1"/>
          </p:cNvSpPr>
          <p:nvPr>
            <p:ph type="dt" sz="half" idx="10"/>
          </p:nvPr>
        </p:nvSpPr>
        <p:spPr/>
        <p:txBody>
          <a:bodyPr/>
          <a:lstStyle/>
          <a:p>
            <a:fld id="{9AFE8FB1-0A7A-443E-AAF7-31D4FA1AA312}" type="datetimeFigureOut">
              <a:rPr lang="en-US" smtClean="0"/>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295795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5349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a:solidFill>
            <a:schemeClr val="tx2"/>
          </a:solidFill>
        </p:grpSpPr>
        <p:grpSp>
          <p:nvGrpSpPr>
            <p:cNvPr id="616" name="Group 615"/>
            <p:cNvGrpSpPr/>
            <p:nvPr/>
          </p:nvGrpSpPr>
          <p:grpSpPr bwMode="invGray">
            <a:xfrm>
              <a:off x="5414491" y="1630821"/>
              <a:ext cx="5294376" cy="4114800"/>
              <a:chOff x="3310555" y="716546"/>
              <a:chExt cx="5294376" cy="4114800"/>
            </a:xfrm>
            <a:grpFill/>
          </p:grpSpPr>
          <p:grpSp>
            <p:nvGrpSpPr>
              <p:cNvPr id="768" name="Group 767"/>
              <p:cNvGrpSpPr/>
              <p:nvPr/>
            </p:nvGrpSpPr>
            <p:grpSpPr bwMode="invGray">
              <a:xfrm flipH="1">
                <a:off x="3310555" y="737968"/>
                <a:ext cx="5294376" cy="54864"/>
                <a:chOff x="1522413" y="1514475"/>
                <a:chExt cx="10569575" cy="64008"/>
              </a:xfrm>
              <a:grp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grp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a:grpFill/>
          </p:grpSpPr>
          <p:grpSp>
            <p:nvGrpSpPr>
              <p:cNvPr id="618" name="Group 617"/>
              <p:cNvGrpSpPr/>
              <p:nvPr/>
            </p:nvGrpSpPr>
            <p:grpSpPr bwMode="invGray">
              <a:xfrm flipH="1">
                <a:off x="3310555" y="737968"/>
                <a:ext cx="5294376" cy="54864"/>
                <a:chOff x="1522413" y="1514475"/>
                <a:chExt cx="10569575" cy="64008"/>
              </a:xfrm>
              <a:grp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grp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5" name="Date Placeholder 4"/>
          <p:cNvSpPr>
            <a:spLocks noGrp="1"/>
          </p:cNvSpPr>
          <p:nvPr>
            <p:ph type="dt" sz="half" idx="10"/>
          </p:nvPr>
        </p:nvSpPr>
        <p:spPr/>
        <p:txBody>
          <a:bodyPr/>
          <a:lstStyle/>
          <a:p>
            <a:fld id="{9AFE8FB1-0A7A-443E-AAF7-31D4FA1AA312}"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125766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a:solidFill>
            <a:schemeClr val="tx2"/>
          </a:solidFill>
        </p:grpSpPr>
        <p:grpSp>
          <p:nvGrpSpPr>
            <p:cNvPr id="615" name="Group 614"/>
            <p:cNvGrpSpPr/>
            <p:nvPr/>
          </p:nvGrpSpPr>
          <p:grpSpPr bwMode="invGray">
            <a:xfrm>
              <a:off x="5414491" y="1630821"/>
              <a:ext cx="5294376" cy="4114800"/>
              <a:chOff x="3310555" y="716546"/>
              <a:chExt cx="5294376" cy="4114800"/>
            </a:xfrm>
            <a:grpFill/>
          </p:grpSpPr>
          <p:grpSp>
            <p:nvGrpSpPr>
              <p:cNvPr id="767" name="Group 766"/>
              <p:cNvGrpSpPr/>
              <p:nvPr/>
            </p:nvGrpSpPr>
            <p:grpSpPr bwMode="invGray">
              <a:xfrm flipH="1">
                <a:off x="3310555" y="737968"/>
                <a:ext cx="5294376" cy="54864"/>
                <a:chOff x="1522413" y="1514475"/>
                <a:chExt cx="10569575" cy="64008"/>
              </a:xfrm>
              <a:grp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grp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a:grpFill/>
          </p:grpSpPr>
          <p:grpSp>
            <p:nvGrpSpPr>
              <p:cNvPr id="617" name="Group 616"/>
              <p:cNvGrpSpPr/>
              <p:nvPr/>
            </p:nvGrpSpPr>
            <p:grpSpPr bwMode="invGray">
              <a:xfrm flipH="1">
                <a:off x="3310555" y="737968"/>
                <a:ext cx="5294376" cy="54864"/>
                <a:chOff x="1522413" y="1514475"/>
                <a:chExt cx="10569575" cy="64008"/>
              </a:xfrm>
              <a:grp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grp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5" name="Date Placeholder 4"/>
          <p:cNvSpPr>
            <a:spLocks noGrp="1"/>
          </p:cNvSpPr>
          <p:nvPr>
            <p:ph type="dt" sz="half" idx="10"/>
          </p:nvPr>
        </p:nvSpPr>
        <p:spPr/>
        <p:txBody>
          <a:bodyPr/>
          <a:lstStyle/>
          <a:p>
            <a:fld id="{9AFE8FB1-0A7A-443E-AAF7-31D4FA1AA312}"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220549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bg1"/>
                </a:solidFill>
              </a:defRPr>
            </a:lvl1pPr>
          </a:lstStyle>
          <a:p>
            <a:fld id="{9AFE8FB1-0A7A-443E-AAF7-31D4FA1AA312}" type="datetimeFigureOut">
              <a:rPr lang="en-US" smtClean="0"/>
              <a:pPr/>
              <a:t>10/8/2014</a:t>
            </a:fld>
            <a:endParaRPr lang="en-US"/>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bg1"/>
                </a:solidFill>
              </a:defRPr>
            </a:lvl1pPr>
          </a:lstStyle>
          <a:p>
            <a:endParaRPr lang="en-US"/>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bg1"/>
                </a:solidFill>
              </a:defRPr>
            </a:lvl1pPr>
          </a:lstStyle>
          <a:p>
            <a:fld id="{25BA54BD-C84D-46CE-8B72-31BFB26ABA43}" type="slidenum">
              <a:rPr lang="en-US" smtClean="0"/>
              <a:pPr/>
              <a:t>‹#›</a:t>
            </a:fld>
            <a:endParaRPr lang="en-US"/>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Tree>
    <p:extLst>
      <p:ext uri="{BB962C8B-B14F-4D97-AF65-F5344CB8AC3E}">
        <p14:creationId xmlns:p14="http://schemas.microsoft.com/office/powerpoint/2010/main" val="29647144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2"/>
        </a:buClr>
        <a:buSzPct val="80000"/>
        <a:buFont typeface="Wingdings 3" panose="05040102010807070707" pitchFamily="18" charset="2"/>
        <a:buChar char="u"/>
        <a:defRPr sz="2400" kern="1200">
          <a:solidFill>
            <a:schemeClr val="bg1"/>
          </a:solidFill>
          <a:latin typeface="+mn-lt"/>
          <a:ea typeface="+mn-ea"/>
          <a:cs typeface="+mn-cs"/>
        </a:defRPr>
      </a:lvl1pPr>
      <a:lvl2pPr marL="576072" indent="-274320" algn="l" defTabSz="914400" rtl="0" eaLnBrk="1" latinLnBrk="0" hangingPunct="1">
        <a:lnSpc>
          <a:spcPct val="90000"/>
        </a:lnSpc>
        <a:spcBef>
          <a:spcPts val="600"/>
        </a:spcBef>
        <a:buClr>
          <a:schemeClr val="tx2"/>
        </a:buClr>
        <a:buSzPct val="100000"/>
        <a:buFont typeface="Wingdings 3" panose="05040102010807070707" pitchFamily="18" charset="2"/>
        <a:buChar char="u"/>
        <a:defRPr sz="2000" kern="1200">
          <a:solidFill>
            <a:schemeClr val="bg1"/>
          </a:solidFill>
          <a:latin typeface="+mn-lt"/>
          <a:ea typeface="+mn-ea"/>
          <a:cs typeface="+mn-cs"/>
        </a:defRPr>
      </a:lvl2pPr>
      <a:lvl3pPr marL="804672"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800" kern="1200">
          <a:solidFill>
            <a:schemeClr val="bg1"/>
          </a:solidFill>
          <a:latin typeface="+mn-lt"/>
          <a:ea typeface="+mn-ea"/>
          <a:cs typeface="+mn-cs"/>
        </a:defRPr>
      </a:lvl3pPr>
      <a:lvl4pPr marL="10332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4pPr>
      <a:lvl5pPr marL="12618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5pPr>
      <a:lvl6pPr marL="14904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6pPr>
      <a:lvl7pPr marL="1719072"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600" kern="1200">
          <a:solidFill>
            <a:schemeClr val="bg1"/>
          </a:solidFill>
          <a:latin typeface="+mn-lt"/>
          <a:ea typeface="+mn-ea"/>
          <a:cs typeface="+mn-cs"/>
        </a:defRPr>
      </a:lvl7pPr>
      <a:lvl8pPr marL="19476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8pPr>
      <a:lvl9pPr marL="2176272"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600" kern="120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Schools in Spanish-speaking countries</a:t>
            </a:r>
            <a:endParaRPr lang="en-US" dirty="0"/>
          </a:p>
        </p:txBody>
      </p:sp>
      <p:sp>
        <p:nvSpPr>
          <p:cNvPr id="4" name="Title 3"/>
          <p:cNvSpPr>
            <a:spLocks noGrp="1"/>
          </p:cNvSpPr>
          <p:nvPr>
            <p:ph type="ctrTitle"/>
          </p:nvPr>
        </p:nvSpPr>
        <p:spPr/>
        <p:txBody>
          <a:bodyPr/>
          <a:lstStyle/>
          <a:p>
            <a:r>
              <a:rPr lang="en-US" dirty="0" smtClean="0"/>
              <a:t>La </a:t>
            </a:r>
            <a:r>
              <a:rPr lang="en-US" dirty="0" err="1" smtClean="0"/>
              <a:t>escuela</a:t>
            </a:r>
            <a:r>
              <a:rPr lang="en-US" dirty="0" smtClean="0"/>
              <a:t> </a:t>
            </a:r>
            <a:r>
              <a:rPr lang="en-US" dirty="0" err="1" smtClean="0"/>
              <a:t>en</a:t>
            </a:r>
            <a:r>
              <a:rPr lang="en-US" dirty="0" smtClean="0"/>
              <a:t> </a:t>
            </a:r>
            <a:r>
              <a:rPr lang="en-US" dirty="0" err="1" smtClean="0"/>
              <a:t>paises</a:t>
            </a:r>
            <a:r>
              <a:rPr lang="en-US" dirty="0" smtClean="0"/>
              <a:t> </a:t>
            </a:r>
            <a:r>
              <a:rPr lang="en-US" dirty="0" err="1" smtClean="0"/>
              <a:t>Hispaños</a:t>
            </a:r>
            <a:endParaRPr lang="en-US" dirty="0"/>
          </a:p>
        </p:txBody>
      </p:sp>
    </p:spTree>
    <p:extLst>
      <p:ext uri="{BB962C8B-B14F-4D97-AF65-F5344CB8AC3E}">
        <p14:creationId xmlns:p14="http://schemas.microsoft.com/office/powerpoint/2010/main" val="57531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274638"/>
            <a:ext cx="9753600" cy="2316162"/>
          </a:xfrm>
        </p:spPr>
        <p:txBody>
          <a:bodyPr>
            <a:normAutofit/>
          </a:bodyPr>
          <a:lstStyle/>
          <a:p>
            <a:r>
              <a:rPr lang="en-US" dirty="0" smtClean="0"/>
              <a:t>Depending on the climate, school buildings may look very different.  They may have no hallways connecting classrooms. In some poor areas schools may only have one room.  In more wealthier areas schools may be very elaborate.</a:t>
            </a:r>
            <a:endParaRPr lang="en-US" dirty="0"/>
          </a:p>
        </p:txBody>
      </p:sp>
      <p:pic>
        <p:nvPicPr>
          <p:cNvPr id="1026" name="Picture 2" descr="http://www.macenstein.com/images/2008/steve_jobs_high2.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03212" y="3283527"/>
            <a:ext cx="4374736" cy="30273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news.bbcimg.co.uk/media/images/70951000/jpg/_70951055_414dab5b-6d7f-48b9-9c44-7c35dfee18fd.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67080" y="3203448"/>
            <a:ext cx="2819400" cy="2819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1.bp.blogspot.com/_BdhZO6_yriY/TSsouzos2UI/AAAAAAAAAFE/eF-WSthuUHQ/s1600/4482816097_8856147db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5612" y="3276600"/>
            <a:ext cx="3857090" cy="2746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5290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274638"/>
            <a:ext cx="9753600" cy="2316162"/>
          </a:xfrm>
        </p:spPr>
        <p:txBody>
          <a:bodyPr>
            <a:normAutofit/>
          </a:bodyPr>
          <a:lstStyle/>
          <a:p>
            <a:r>
              <a:rPr lang="en-US" dirty="0" smtClean="0"/>
              <a:t>In almost all schools, public or private the students wear uniforms.</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455612" y="3094006"/>
            <a:ext cx="3437679" cy="2287619"/>
          </a:xfrm>
          <a:prstGeom prst="rect">
            <a:avLst/>
          </a:prstGeom>
          <a:noFill/>
          <a:extLst>
            <a:ext uri="{909E8E84-426E-40DD-AFC4-6F175D3DCCD1}">
              <a14:hiddenFill xmlns:a14="http://schemas.microsoft.com/office/drawing/2010/main">
                <a:solidFill>
                  <a:srgbClr val="FFFFFF"/>
                </a:solidFill>
              </a14:hiddenFill>
            </a:ext>
          </a:extLst>
        </p:spPr>
      </p:pic>
      <p:pic>
        <p:nvPicPr>
          <p:cNvPr id="10" name="Content Placeholder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169494" y="3886200"/>
            <a:ext cx="3290887" cy="2374002"/>
          </a:xfr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90292" y="2819400"/>
            <a:ext cx="3858409" cy="2562225"/>
          </a:xfrm>
          <a:prstGeom prst="rect">
            <a:avLst/>
          </a:prstGeom>
        </p:spPr>
      </p:pic>
    </p:spTree>
    <p:extLst>
      <p:ext uri="{BB962C8B-B14F-4D97-AF65-F5344CB8AC3E}">
        <p14:creationId xmlns:p14="http://schemas.microsoft.com/office/powerpoint/2010/main" val="33002463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70812" y="2473036"/>
            <a:ext cx="3897147" cy="2549383"/>
          </a:xfrm>
        </p:spPr>
      </p:pic>
      <p:sp>
        <p:nvSpPr>
          <p:cNvPr id="4" name="Title 3"/>
          <p:cNvSpPr>
            <a:spLocks noGrp="1"/>
          </p:cNvSpPr>
          <p:nvPr>
            <p:ph type="title"/>
          </p:nvPr>
        </p:nvSpPr>
        <p:spPr/>
        <p:txBody>
          <a:bodyPr>
            <a:normAutofit fontScale="90000"/>
          </a:bodyPr>
          <a:lstStyle/>
          <a:p>
            <a:r>
              <a:rPr lang="en-US" dirty="0" smtClean="0"/>
              <a:t>Usually, there are no public school buses. Many children live in walking distance of school or they have to take a public bus.</a:t>
            </a:r>
            <a:endParaRPr lang="en-US" dirty="0"/>
          </a:p>
        </p:txBody>
      </p:sp>
      <p:pic>
        <p:nvPicPr>
          <p:cNvPr id="6" name="Content Placeholder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598612" y="2209800"/>
            <a:ext cx="4191000" cy="3127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73029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0412" y="228600"/>
            <a:ext cx="9372598" cy="3581400"/>
          </a:xfrm>
        </p:spPr>
        <p:txBody>
          <a:bodyPr>
            <a:normAutofit/>
          </a:bodyPr>
          <a:lstStyle/>
          <a:p>
            <a:r>
              <a:rPr lang="en-US" dirty="0" smtClean="0"/>
              <a:t>Some schools, usually high schools, run two schedules.  For example, students can go to school in the morning from 8-1 or in the afternoon from 1-6. Most students do not eat lunch at school.  They go home for lunch!</a:t>
            </a:r>
            <a:endParaRPr lang="en-US" dirty="0"/>
          </a:p>
        </p:txBody>
      </p:sp>
      <p:pic>
        <p:nvPicPr>
          <p:cNvPr id="4098" name="Picture 2" descr="https://encrypted-tbn1.gstatic.com/images?q=tbn:ANd9GcRdbkTrnCUY3b1La45jWZebHM1RsqlIdgu_ShYo2C4WhF5SHsd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9412" y="4114800"/>
            <a:ext cx="1990725" cy="2305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635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p:txBody>
          <a:bodyPr/>
          <a:lstStyle/>
          <a:p>
            <a:endParaRPr lang="en-US"/>
          </a:p>
        </p:txBody>
      </p:sp>
      <p:sp>
        <p:nvSpPr>
          <p:cNvPr id="4" name="Title 3"/>
          <p:cNvSpPr>
            <a:spLocks noGrp="1"/>
          </p:cNvSpPr>
          <p:nvPr>
            <p:ph type="title"/>
          </p:nvPr>
        </p:nvSpPr>
        <p:spPr/>
        <p:txBody>
          <a:bodyPr/>
          <a:lstStyle/>
          <a:p>
            <a:r>
              <a:rPr lang="en-US" dirty="0" smtClean="0"/>
              <a:t>Students often stay in the same classroom all day and the teachers rotate.</a:t>
            </a:r>
            <a:endParaRPr lang="en-US" dirty="0"/>
          </a:p>
        </p:txBody>
      </p:sp>
      <p:pic>
        <p:nvPicPr>
          <p:cNvPr id="7170" name="Picture 2" descr="https://encrypted-tbn0.gstatic.com/images?q=tbn:ANd9GcQxcuAprvLUSes6fv40s60WDwE84jY81Ae1Zi69U2W6279P3OitA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970212" y="2209800"/>
            <a:ext cx="4089399" cy="3067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5288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t>High school students may have as many as 12 classes because they do not have the same classes everyday. For example, they may have chemistry twice a week, art once a week, math three times a week, etc.  English and French are the most common foreign languages to study. </a:t>
            </a:r>
            <a:endParaRPr lang="en-US" dirty="0"/>
          </a:p>
        </p:txBody>
      </p:sp>
      <p:sp>
        <p:nvSpPr>
          <p:cNvPr id="4" name="Title 3"/>
          <p:cNvSpPr>
            <a:spLocks noGrp="1"/>
          </p:cNvSpPr>
          <p:nvPr>
            <p:ph type="title"/>
          </p:nvPr>
        </p:nvSpPr>
        <p:spPr/>
        <p:txBody>
          <a:bodyPr/>
          <a:lstStyle/>
          <a:p>
            <a:r>
              <a:rPr lang="en-US" dirty="0" smtClean="0"/>
              <a:t>Schedule</a:t>
            </a:r>
            <a:endParaRPr lang="en-US" dirty="0"/>
          </a:p>
        </p:txBody>
      </p:sp>
      <p:sp>
        <p:nvSpPr>
          <p:cNvPr id="5" name="Content Placeholder 4"/>
          <p:cNvSpPr>
            <a:spLocks noGrp="1"/>
          </p:cNvSpPr>
          <p:nvPr>
            <p:ph sz="half" idx="2"/>
          </p:nvPr>
        </p:nvSpPr>
        <p:spPr/>
        <p:txBody>
          <a:bodyPr/>
          <a:lstStyle/>
          <a:p>
            <a:endParaRPr lang="en-US" dirty="0"/>
          </a:p>
        </p:txBody>
      </p:sp>
      <p:sp>
        <p:nvSpPr>
          <p:cNvPr id="7" name="Content Placeholder 1"/>
          <p:cNvSpPr txBox="1">
            <a:spLocks/>
          </p:cNvSpPr>
          <p:nvPr/>
        </p:nvSpPr>
        <p:spPr>
          <a:xfrm>
            <a:off x="7308852" y="3741737"/>
            <a:ext cx="4419598" cy="42672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2"/>
              </a:buClr>
              <a:buSzPct val="80000"/>
              <a:buFont typeface="Wingdings 3" panose="05040102010807070707" pitchFamily="18" charset="2"/>
              <a:buChar char="u"/>
              <a:defRPr sz="2400" kern="1200">
                <a:solidFill>
                  <a:schemeClr val="bg1"/>
                </a:solidFill>
                <a:latin typeface="+mn-lt"/>
                <a:ea typeface="+mn-ea"/>
                <a:cs typeface="+mn-cs"/>
              </a:defRPr>
            </a:lvl1pPr>
            <a:lvl2pPr marL="576072" indent="-274320" algn="l" defTabSz="914400" rtl="0" eaLnBrk="1" latinLnBrk="0" hangingPunct="1">
              <a:lnSpc>
                <a:spcPct val="90000"/>
              </a:lnSpc>
              <a:spcBef>
                <a:spcPts val="600"/>
              </a:spcBef>
              <a:buClr>
                <a:schemeClr val="tx2"/>
              </a:buClr>
              <a:buSzPct val="100000"/>
              <a:buFont typeface="Wingdings 3" panose="05040102010807070707" pitchFamily="18" charset="2"/>
              <a:buChar char="u"/>
              <a:defRPr sz="2000" kern="1200">
                <a:solidFill>
                  <a:schemeClr val="bg1"/>
                </a:solidFill>
                <a:latin typeface="+mn-lt"/>
                <a:ea typeface="+mn-ea"/>
                <a:cs typeface="+mn-cs"/>
              </a:defRPr>
            </a:lvl2pPr>
            <a:lvl3pPr marL="804672"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800" kern="1200">
                <a:solidFill>
                  <a:schemeClr val="bg1"/>
                </a:solidFill>
                <a:latin typeface="+mn-lt"/>
                <a:ea typeface="+mn-ea"/>
                <a:cs typeface="+mn-cs"/>
              </a:defRPr>
            </a:lvl3pPr>
            <a:lvl4pPr marL="10332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4pPr>
            <a:lvl5pPr marL="12618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5pPr>
            <a:lvl6pPr marL="1956816"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6pPr>
            <a:lvl7pPr marL="1956816"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600" kern="1200">
                <a:solidFill>
                  <a:schemeClr val="bg1"/>
                </a:solidFill>
                <a:latin typeface="+mn-lt"/>
                <a:ea typeface="+mn-ea"/>
                <a:cs typeface="+mn-cs"/>
              </a:defRPr>
            </a:lvl7pPr>
            <a:lvl8pPr marL="1956816"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baseline="0">
                <a:solidFill>
                  <a:schemeClr val="bg1"/>
                </a:solidFill>
                <a:latin typeface="+mn-lt"/>
                <a:ea typeface="+mn-ea"/>
                <a:cs typeface="+mn-cs"/>
              </a:defRPr>
            </a:lvl8pPr>
            <a:lvl9pPr marL="1956816"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600" kern="1200" baseline="0">
                <a:solidFill>
                  <a:schemeClr val="bg1"/>
                </a:solidFill>
                <a:latin typeface="+mn-lt"/>
                <a:ea typeface="+mn-ea"/>
                <a:cs typeface="+mn-cs"/>
              </a:defRPr>
            </a:lvl9pPr>
          </a:lstStyle>
          <a:p>
            <a:endParaRPr lang="en-US" dirty="0"/>
          </a:p>
        </p:txBody>
      </p:sp>
      <p:pic>
        <p:nvPicPr>
          <p:cNvPr id="8" name="Picture 2" descr="http://www.mappling.com/storage/Bilingual%20school.jpg?__SQUARESPACE_CACHEVERSION=13104784166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4012" y="2089149"/>
            <a:ext cx="2476500" cy="330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7971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p:txBody>
          <a:bodyPr/>
          <a:lstStyle/>
          <a:p>
            <a:endParaRPr lang="en-US"/>
          </a:p>
        </p:txBody>
      </p:sp>
      <p:sp>
        <p:nvSpPr>
          <p:cNvPr id="4" name="Title 3"/>
          <p:cNvSpPr>
            <a:spLocks noGrp="1"/>
          </p:cNvSpPr>
          <p:nvPr>
            <p:ph type="title"/>
          </p:nvPr>
        </p:nvSpPr>
        <p:spPr>
          <a:xfrm>
            <a:off x="1522414" y="533400"/>
            <a:ext cx="9143998" cy="1295400"/>
          </a:xfrm>
        </p:spPr>
        <p:txBody>
          <a:bodyPr>
            <a:normAutofit fontScale="90000"/>
          </a:bodyPr>
          <a:lstStyle/>
          <a:p>
            <a:r>
              <a:rPr lang="en-US" dirty="0" smtClean="0"/>
              <a:t>Sports- Most schools do not have teams associated with the schools.  Students play on private or city leagues </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2055812" y="2438400"/>
            <a:ext cx="3268106" cy="2447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9264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p:txBody>
          <a:bodyPr/>
          <a:lstStyle/>
          <a:p>
            <a:endParaRPr lang="en-US"/>
          </a:p>
        </p:txBody>
      </p:sp>
      <p:sp>
        <p:nvSpPr>
          <p:cNvPr id="3" name="Content Placeholder 2"/>
          <p:cNvSpPr>
            <a:spLocks noGrp="1"/>
          </p:cNvSpPr>
          <p:nvPr>
            <p:ph sz="half" idx="1"/>
          </p:nvPr>
        </p:nvSpPr>
        <p:spPr/>
        <p:txBody>
          <a:bodyPr/>
          <a:lstStyle/>
          <a:p>
            <a:endParaRPr lang="en-US" dirty="0"/>
          </a:p>
        </p:txBody>
      </p:sp>
      <p:sp>
        <p:nvSpPr>
          <p:cNvPr id="4" name="Title 3"/>
          <p:cNvSpPr>
            <a:spLocks noGrp="1"/>
          </p:cNvSpPr>
          <p:nvPr>
            <p:ph type="title"/>
          </p:nvPr>
        </p:nvSpPr>
        <p:spPr/>
        <p:txBody>
          <a:bodyPr/>
          <a:lstStyle/>
          <a:p>
            <a:r>
              <a:rPr lang="en-US" dirty="0">
                <a:hlinkClick r:id="rId2" action="ppaction://hlinksldjump"/>
              </a:rPr>
              <a:t>http://www.youtube.com/watch?v=q8I-gBuiv5A</a:t>
            </a:r>
            <a:endParaRPr lang="en-US" dirty="0"/>
          </a:p>
        </p:txBody>
      </p:sp>
    </p:spTree>
    <p:extLst>
      <p:ext uri="{BB962C8B-B14F-4D97-AF65-F5344CB8AC3E}">
        <p14:creationId xmlns:p14="http://schemas.microsoft.com/office/powerpoint/2010/main" val="216709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7Grunge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2">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Student presentation" id="{61936DD2-5F1E-4CE5-AB4B-725D35FC9179}" vid="{60FEA300-D151-4B21-9955-901AC34D046A}"/>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7Grunge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7Grunge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98950B5-7B6B-4C28-8458-CAB8EA4CB2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Student scientific report presentation</Template>
  <TotalTime>0</TotalTime>
  <Words>228</Words>
  <Application>Microsoft Office PowerPoint</Application>
  <PresentationFormat>Custom</PresentationFormat>
  <Paragraphs>11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Student presentation</vt:lpstr>
      <vt:lpstr>La escuela en paises Hispaños</vt:lpstr>
      <vt:lpstr>Depending on the climate, school buildings may look very different.  They may have no hallways connecting classrooms. In some poor areas schools may only have one room.  In more wealthier areas schools may be very elaborate.</vt:lpstr>
      <vt:lpstr>In almost all schools, public or private the students wear uniforms.</vt:lpstr>
      <vt:lpstr>Usually, there are no public school buses. Many children live in walking distance of school or they have to take a public bus.</vt:lpstr>
      <vt:lpstr>Some schools, usually high schools, run two schedules.  For example, students can go to school in the morning from 8-1 or in the afternoon from 1-6. Most students do not eat lunch at school.  They go home for lunch!</vt:lpstr>
      <vt:lpstr>Students often stay in the same classroom all day and the teachers rotate.</vt:lpstr>
      <vt:lpstr>Schedule</vt:lpstr>
      <vt:lpstr>Sports- Most schools do not have teams associated with the schools.  Students play on private or city leagues </vt:lpstr>
      <vt:lpstr>http://www.youtube.com/watch?v=q8I-gBuiv5A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2014-10-09T00:15:40Z</dcterms:created>
  <dcterms:modified xsi:type="dcterms:W3CDTF">2014-10-09T01:19:18Z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TC034605859991</vt:lpwstr>
  </property>
</Properties>
</file>