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8" r:id="rId2"/>
    <p:sldId id="280" r:id="rId3"/>
    <p:sldId id="260" r:id="rId4"/>
    <p:sldId id="261" r:id="rId5"/>
    <p:sldId id="259" r:id="rId6"/>
    <p:sldId id="258" r:id="rId7"/>
    <p:sldId id="257" r:id="rId8"/>
    <p:sldId id="262" r:id="rId9"/>
    <p:sldId id="263" r:id="rId10"/>
    <p:sldId id="264" r:id="rId11"/>
    <p:sldId id="266" r:id="rId12"/>
    <p:sldId id="268" r:id="rId13"/>
    <p:sldId id="270" r:id="rId14"/>
    <p:sldId id="276" r:id="rId15"/>
    <p:sldId id="267" r:id="rId16"/>
    <p:sldId id="269" r:id="rId17"/>
    <p:sldId id="271" r:id="rId18"/>
    <p:sldId id="273" r:id="rId19"/>
    <p:sldId id="272" r:id="rId20"/>
    <p:sldId id="282" r:id="rId21"/>
    <p:sldId id="275" r:id="rId22"/>
    <p:sldId id="283" r:id="rId23"/>
    <p:sldId id="284" r:id="rId24"/>
    <p:sldId id="285" r:id="rId25"/>
    <p:sldId id="286" r:id="rId26"/>
    <p:sldId id="287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74" autoAdjust="0"/>
    <p:restoredTop sz="94689" autoAdjust="0"/>
  </p:normalViewPr>
  <p:slideViewPr>
    <p:cSldViewPr>
      <p:cViewPr>
        <p:scale>
          <a:sx n="109" d="100"/>
          <a:sy n="109" d="100"/>
        </p:scale>
        <p:origin x="-90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s-PE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39CF474-104F-4221-A5D2-228DF096AA0F}" type="datetimeFigureOut">
              <a:rPr lang="en-US"/>
              <a:pPr>
                <a:defRPr/>
              </a:pPr>
              <a:t>1/8/2015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60BDEBF-C40D-4FCD-AA6D-8888979B5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38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B91C6-DCC9-46DA-80AE-44A4B1C37262}" type="datetimeFigureOut">
              <a:rPr lang="en-US"/>
              <a:pPr>
                <a:defRPr/>
              </a:pPr>
              <a:t>1/8/2015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7082F-A615-4597-865A-EF41E9BEC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228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6ACFD-31E9-4516-B27B-3EF953F67B33}" type="datetimeFigureOut">
              <a:rPr lang="en-US"/>
              <a:pPr>
                <a:defRPr/>
              </a:pPr>
              <a:t>1/8/2015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5D8A0-E112-47BE-889C-ED6707C0F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37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67F11-65FA-4F99-9CB5-492F429E038F}" type="datetimeFigureOut">
              <a:rPr lang="en-US"/>
              <a:pPr>
                <a:defRPr/>
              </a:pPr>
              <a:t>1/8/2015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E37B5-B858-4460-97AA-1F78E303A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88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C10502-8B1A-47E6-BFA3-860D17147774}" type="datetimeFigureOut">
              <a:rPr lang="en-US"/>
              <a:pPr>
                <a:defRPr/>
              </a:pPr>
              <a:t>1/8/2015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29835E-60C1-496C-AE68-B8C6CD1A2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161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2B185-9267-4DCD-B6B2-A23C7290A22D}" type="datetimeFigureOut">
              <a:rPr lang="en-US"/>
              <a:pPr>
                <a:defRPr/>
              </a:pPr>
              <a:t>1/8/2015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E3107-F354-4147-B663-E211227F0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440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874650-BDD6-48E4-9602-7732B3723D15}" type="datetimeFigureOut">
              <a:rPr lang="en-US"/>
              <a:pPr>
                <a:defRPr/>
              </a:pPr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5432C8-3245-4D8B-88A0-E18C04B0AB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6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A88D3-6198-483E-A546-2D86DC7423BA}" type="datetimeFigureOut">
              <a:rPr lang="en-US"/>
              <a:pPr>
                <a:defRPr/>
              </a:pPr>
              <a:t>1/8/2015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FC182-CFAC-49B5-85E8-236D1E062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77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03175-CDD8-400B-9DB4-D9AE2EC7654D}" type="datetimeFigureOut">
              <a:rPr lang="en-US"/>
              <a:pPr>
                <a:defRPr/>
              </a:pPr>
              <a:t>1/8/2015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332BE-05AF-40B3-9EFA-446A15F63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7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0D9CD9-A9FD-4B93-9EF8-B8776B965EDB}" type="datetimeFigureOut">
              <a:rPr lang="en-US"/>
              <a:pPr>
                <a:defRPr/>
              </a:pPr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C2B028-8691-41DC-A2C4-8DEB517D9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63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E929B12-8D4C-4ADB-BEAF-55FBD20F95FA}" type="datetimeFigureOut">
              <a:rPr lang="en-US"/>
              <a:pPr>
                <a:defRPr/>
              </a:pPr>
              <a:t>1/8/2015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981CAF8-5478-4B9F-B1AE-87321C08A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6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PE" smtClean="0"/>
              <a:t>Click to edit Master text styles</a:t>
            </a:r>
          </a:p>
          <a:p>
            <a:pPr lvl="1"/>
            <a:r>
              <a:rPr lang="en-US" altLang="es-PE" smtClean="0"/>
              <a:t>Second level</a:t>
            </a:r>
          </a:p>
          <a:p>
            <a:pPr lvl="2"/>
            <a:r>
              <a:rPr lang="en-US" altLang="es-PE" smtClean="0"/>
              <a:t>Third level</a:t>
            </a:r>
          </a:p>
          <a:p>
            <a:pPr lvl="3"/>
            <a:r>
              <a:rPr lang="en-US" altLang="es-PE" smtClean="0"/>
              <a:t>Fourth level</a:t>
            </a:r>
          </a:p>
          <a:p>
            <a:pPr lvl="4"/>
            <a:r>
              <a:rPr lang="en-US" altLang="es-PE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934D4A1-6950-4A20-84B6-FC73A9D945B2}" type="datetimeFigureOut">
              <a:rPr lang="en-US"/>
              <a:pPr>
                <a:defRPr/>
              </a:pPr>
              <a:t>1/8/2015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7C70ACC-6FBC-4F8E-826C-A5FA11ECE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93" r:id="rId2"/>
    <p:sldLayoutId id="2147483700" r:id="rId3"/>
    <p:sldLayoutId id="2147483694" r:id="rId4"/>
    <p:sldLayoutId id="2147483701" r:id="rId5"/>
    <p:sldLayoutId id="2147483695" r:id="rId6"/>
    <p:sldLayoutId id="2147483696" r:id="rId7"/>
    <p:sldLayoutId id="2147483702" r:id="rId8"/>
    <p:sldLayoutId id="2147483703" r:id="rId9"/>
    <p:sldLayoutId id="2147483697" r:id="rId10"/>
    <p:sldLayoutId id="21474836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El </a:t>
            </a:r>
            <a:r>
              <a:rPr lang="en-US" dirty="0" err="1" smtClean="0"/>
              <a:t>vocabulario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(en </a:t>
            </a:r>
            <a:r>
              <a:rPr lang="en-US" dirty="0" err="1" smtClean="0"/>
              <a:t>contexto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altLang="es-PE" smtClean="0"/>
              <a:t>1EE 2.3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leer la novela</a:t>
            </a:r>
          </a:p>
        </p:txBody>
      </p:sp>
      <p:pic>
        <p:nvPicPr>
          <p:cNvPr id="16387" name="Picture 6" descr="MCj0382576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133600"/>
            <a:ext cx="3657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9" descr="MCj02979950000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2286000"/>
            <a:ext cx="4910138" cy="3173413"/>
          </a:xfr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leer el periódico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endParaRPr lang="es-PE" altLang="es-PE" sz="1800" smtClean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leer la revista</a:t>
            </a:r>
          </a:p>
        </p:txBody>
      </p:sp>
      <p:pic>
        <p:nvPicPr>
          <p:cNvPr id="18436" name="Picture 5" descr="pp_chlg1997_1106_cov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05000"/>
            <a:ext cx="4038600" cy="341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mandar una carta</a:t>
            </a:r>
          </a:p>
        </p:txBody>
      </p:sp>
      <p:pic>
        <p:nvPicPr>
          <p:cNvPr id="19459" name="Picture 6" descr="MCj028073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828800"/>
            <a:ext cx="3962400" cy="385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pasar un rato con los amigos</a:t>
            </a:r>
          </a:p>
        </p:txBody>
      </p:sp>
      <p:pic>
        <p:nvPicPr>
          <p:cNvPr id="20483" name="Picture 6" descr="MCBD20197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09800"/>
            <a:ext cx="3429000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pasear</a:t>
            </a:r>
          </a:p>
        </p:txBody>
      </p:sp>
      <p:pic>
        <p:nvPicPr>
          <p:cNvPr id="21507" name="Picture 4" descr="MCj043616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00200"/>
            <a:ext cx="4040188" cy="355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6" descr="MCj03974600000[1]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1981200"/>
            <a:ext cx="4019550" cy="3421063"/>
          </a:xfr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pintar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6" descr="MCj03516360000[1]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2200" y="1676400"/>
            <a:ext cx="4229100" cy="4711700"/>
          </a:xfr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preparar la comida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3" descr="MCj03516290000[1]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0800" y="1219200"/>
            <a:ext cx="4230688" cy="4716463"/>
          </a:xfr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tocar el piano</a:t>
            </a:r>
          </a:p>
        </p:txBody>
      </p:sp>
      <p:sp>
        <p:nvSpPr>
          <p:cNvPr id="245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s-PE" altLang="es-P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6" descr="MCj02864700000[1]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0" y="2133600"/>
            <a:ext cx="4114800" cy="2962275"/>
          </a:xfr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ver la televisión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 descr="MCj03974480000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19400" y="1524000"/>
            <a:ext cx="4125913" cy="3873500"/>
          </a:xfr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andar</a:t>
            </a:r>
            <a:r>
              <a:rPr lang="en-US" dirty="0" smtClean="0"/>
              <a:t> en </a:t>
            </a:r>
            <a:r>
              <a:rPr lang="en-US" dirty="0" err="1" smtClean="0"/>
              <a:t>bicicleta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Arial" charset="0"/>
              <a:buNone/>
            </a:pPr>
            <a:endParaRPr lang="es-PE" altLang="es-PE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abrir</a:t>
            </a:r>
          </a:p>
        </p:txBody>
      </p:sp>
      <p:pic>
        <p:nvPicPr>
          <p:cNvPr id="26628" name="Picture 5" descr="MCj038939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752600"/>
            <a:ext cx="3276600" cy="407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rved Left Arrow 4"/>
          <p:cNvSpPr/>
          <p:nvPr/>
        </p:nvSpPr>
        <p:spPr>
          <a:xfrm>
            <a:off x="5638800" y="4038600"/>
            <a:ext cx="609600" cy="1752600"/>
          </a:xfrm>
          <a:prstGeom prst="curved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6" descr="MCj02871550000[1]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52800" y="1600200"/>
            <a:ext cx="2725738" cy="4094163"/>
          </a:xfr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beber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tener hambre</a:t>
            </a:r>
          </a:p>
        </p:txBody>
      </p:sp>
      <p:pic>
        <p:nvPicPr>
          <p:cNvPr id="28675" name="Picture 2" descr="MCj0216984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752600"/>
            <a:ext cx="3733800" cy="376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tener sed</a:t>
            </a:r>
          </a:p>
        </p:txBody>
      </p:sp>
      <p:pic>
        <p:nvPicPr>
          <p:cNvPr id="29699" name="Picture 2" descr="MCj013619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828800"/>
            <a:ext cx="3657600" cy="422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el museo</a:t>
            </a:r>
          </a:p>
        </p:txBody>
      </p:sp>
      <p:pic>
        <p:nvPicPr>
          <p:cNvPr id="30723" name="Picture 2" descr="MCj029599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81200"/>
            <a:ext cx="3352800" cy="346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el teatro</a:t>
            </a:r>
          </a:p>
        </p:txBody>
      </p:sp>
      <p:pic>
        <p:nvPicPr>
          <p:cNvPr id="31747" name="Picture 2" descr="MCj028102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600200"/>
            <a:ext cx="3505200" cy="356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la tienda</a:t>
            </a:r>
          </a:p>
        </p:txBody>
      </p:sp>
      <p:pic>
        <p:nvPicPr>
          <p:cNvPr id="32771" name="Picture 4" descr="MCj031963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24000"/>
            <a:ext cx="4724400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 descr="MCj03974840000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1981200"/>
            <a:ext cx="4173538" cy="3579813"/>
          </a:xfr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caminar con el perro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 descr="MCj03975740000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4600" y="1905000"/>
            <a:ext cx="4981575" cy="3265488"/>
          </a:xfr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cenar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 descr="MCj03973520000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1447800"/>
            <a:ext cx="3862388" cy="4757738"/>
          </a:xfr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cuidar a mi hermano/a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6" descr="MCBD09124_0000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0800" y="1600200"/>
            <a:ext cx="3995738" cy="4149725"/>
          </a:xfr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cuidar al pájaro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 descr="MCHM00020_0000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1295400"/>
            <a:ext cx="3921125" cy="4991100"/>
          </a:xfr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cuidar al pez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hacer ejercicio</a:t>
            </a:r>
          </a:p>
        </p:txBody>
      </p:sp>
      <p:pic>
        <p:nvPicPr>
          <p:cNvPr id="14339" name="Picture 6" descr="MCj040800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905000"/>
            <a:ext cx="259080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 descr="MCj00896840000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2200" y="1371600"/>
            <a:ext cx="4310063" cy="4783138"/>
          </a:xfr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ir al supermercado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146</TotalTime>
  <Words>68</Words>
  <Application>Microsoft Office PowerPoint</Application>
  <PresentationFormat>On-screen Show (4:3)</PresentationFormat>
  <Paragraphs>27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Lucida Sans Unicode</vt:lpstr>
      <vt:lpstr>Wingdings 3</vt:lpstr>
      <vt:lpstr>Verdana</vt:lpstr>
      <vt:lpstr>Wingdings 2</vt:lpstr>
      <vt:lpstr>Calibri</vt:lpstr>
      <vt:lpstr>Concourse</vt:lpstr>
      <vt:lpstr>El vocabulario  (en contexto)</vt:lpstr>
      <vt:lpstr>andar en bicicleta</vt:lpstr>
      <vt:lpstr>caminar con el perro</vt:lpstr>
      <vt:lpstr>cenar</vt:lpstr>
      <vt:lpstr>cuidar a mi hermano/a</vt:lpstr>
      <vt:lpstr>cuidar al pájaro</vt:lpstr>
      <vt:lpstr>cuidar al pez</vt:lpstr>
      <vt:lpstr>hacer ejercicio</vt:lpstr>
      <vt:lpstr>ir al supermercado</vt:lpstr>
      <vt:lpstr>leer la novela</vt:lpstr>
      <vt:lpstr>leer el periódico</vt:lpstr>
      <vt:lpstr>leer la revista</vt:lpstr>
      <vt:lpstr>mandar una carta</vt:lpstr>
      <vt:lpstr>pasar un rato con los amigos</vt:lpstr>
      <vt:lpstr>pasear</vt:lpstr>
      <vt:lpstr>pintar</vt:lpstr>
      <vt:lpstr>preparar la comida</vt:lpstr>
      <vt:lpstr>tocar el piano</vt:lpstr>
      <vt:lpstr>ver la televisión</vt:lpstr>
      <vt:lpstr>abrir</vt:lpstr>
      <vt:lpstr>beber</vt:lpstr>
      <vt:lpstr>tener hambre</vt:lpstr>
      <vt:lpstr>tener sed</vt:lpstr>
      <vt:lpstr>el museo</vt:lpstr>
      <vt:lpstr>el teatro</vt:lpstr>
      <vt:lpstr>la tienda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chica/la muchacha</dc:title>
  <dc:creator>mkorreg</dc:creator>
  <cp:lastModifiedBy>Ortega, Tisha Marie</cp:lastModifiedBy>
  <cp:revision>20</cp:revision>
  <dcterms:created xsi:type="dcterms:W3CDTF">2007-08-31T17:15:58Z</dcterms:created>
  <dcterms:modified xsi:type="dcterms:W3CDTF">2015-01-08T17:21:17Z</dcterms:modified>
</cp:coreProperties>
</file>